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3F7C3-07DB-4798-91C8-80AF820F4D79}" v="19" dt="2018-12-20T08:59:4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Jochen Martin" userId="a047df692940f8a0" providerId="LiveId" clId="{E1C3F94F-C4ED-4C53-957C-4C122929B1D8}"/>
    <pc:docChg chg="undo custSel modSld">
      <pc:chgData name="Jens Jochen Martin" userId="a047df692940f8a0" providerId="LiveId" clId="{E1C3F94F-C4ED-4C53-957C-4C122929B1D8}" dt="2018-11-30T14:21:24.992" v="116" actId="1038"/>
      <pc:docMkLst>
        <pc:docMk/>
      </pc:docMkLst>
      <pc:sldChg chg="modSp">
        <pc:chgData name="Jens Jochen Martin" userId="a047df692940f8a0" providerId="LiveId" clId="{E1C3F94F-C4ED-4C53-957C-4C122929B1D8}" dt="2018-11-30T14:21:24.992" v="116" actId="1038"/>
        <pc:sldMkLst>
          <pc:docMk/>
          <pc:sldMk cId="257106918" sldId="256"/>
        </pc:sldMkLst>
        <pc:spChg chg="mod">
          <ac:chgData name="Jens Jochen Martin" userId="a047df692940f8a0" providerId="LiveId" clId="{E1C3F94F-C4ED-4C53-957C-4C122929B1D8}" dt="2018-11-30T14:20:52.712" v="91" actId="1076"/>
          <ac:spMkLst>
            <pc:docMk/>
            <pc:sldMk cId="257106918" sldId="256"/>
            <ac:spMk id="3" creationId="{57AD9C07-C000-4028-88AB-D4E8B3DE01FB}"/>
          </ac:spMkLst>
        </pc:spChg>
        <pc:spChg chg="mod">
          <ac:chgData name="Jens Jochen Martin" userId="a047df692940f8a0" providerId="LiveId" clId="{E1C3F94F-C4ED-4C53-957C-4C122929B1D8}" dt="2018-11-30T14:21:24.992" v="116" actId="1038"/>
          <ac:spMkLst>
            <pc:docMk/>
            <pc:sldMk cId="257106918" sldId="256"/>
            <ac:spMk id="4" creationId="{342A6521-D038-49AB-9A62-D716311BEAE6}"/>
          </ac:spMkLst>
        </pc:spChg>
        <pc:spChg chg="mod">
          <ac:chgData name="Jens Jochen Martin" userId="a047df692940f8a0" providerId="LiveId" clId="{E1C3F94F-C4ED-4C53-957C-4C122929B1D8}" dt="2018-11-30T14:20:41.584" v="90" actId="20577"/>
          <ac:spMkLst>
            <pc:docMk/>
            <pc:sldMk cId="257106918" sldId="256"/>
            <ac:spMk id="7" creationId="{5E22B5E1-D369-4D9A-822F-D8796DD79460}"/>
          </ac:spMkLst>
        </pc:spChg>
      </pc:sldChg>
    </pc:docChg>
  </pc:docChgLst>
  <pc:docChgLst>
    <pc:chgData name="Jens Jochen Martin" userId="a047df692940f8a0" providerId="LiveId" clId="{6C03F7C3-07DB-4798-91C8-80AF820F4D79}"/>
    <pc:docChg chg="undo custSel addSld delSld modSld">
      <pc:chgData name="Jens Jochen Martin" userId="a047df692940f8a0" providerId="LiveId" clId="{6C03F7C3-07DB-4798-91C8-80AF820F4D79}" dt="2018-12-20T09:03:47.553" v="1006" actId="2696"/>
      <pc:docMkLst>
        <pc:docMk/>
      </pc:docMkLst>
      <pc:sldChg chg="addSp delSp modSp del">
        <pc:chgData name="Jens Jochen Martin" userId="a047df692940f8a0" providerId="LiveId" clId="{6C03F7C3-07DB-4798-91C8-80AF820F4D79}" dt="2018-12-20T09:03:47.553" v="1006" actId="2696"/>
        <pc:sldMkLst>
          <pc:docMk/>
          <pc:sldMk cId="257106918" sldId="256"/>
        </pc:sldMkLst>
        <pc:spChg chg="add mod">
          <ac:chgData name="Jens Jochen Martin" userId="a047df692940f8a0" providerId="LiveId" clId="{6C03F7C3-07DB-4798-91C8-80AF820F4D79}" dt="2018-12-12T07:25:09.710" v="208" actId="1076"/>
          <ac:spMkLst>
            <pc:docMk/>
            <pc:sldMk cId="257106918" sldId="256"/>
            <ac:spMk id="2" creationId="{C05E37DB-CF75-4D07-A7FD-DC81E650623D}"/>
          </ac:spMkLst>
        </pc:spChg>
        <pc:spChg chg="mod">
          <ac:chgData name="Jens Jochen Martin" userId="a047df692940f8a0" providerId="LiveId" clId="{6C03F7C3-07DB-4798-91C8-80AF820F4D79}" dt="2018-12-12T07:25:11.788" v="209" actId="1076"/>
          <ac:spMkLst>
            <pc:docMk/>
            <pc:sldMk cId="257106918" sldId="256"/>
            <ac:spMk id="3" creationId="{57AD9C07-C000-4028-88AB-D4E8B3DE01FB}"/>
          </ac:spMkLst>
        </pc:spChg>
        <pc:spChg chg="mod">
          <ac:chgData name="Jens Jochen Martin" userId="a047df692940f8a0" providerId="LiveId" clId="{6C03F7C3-07DB-4798-91C8-80AF820F4D79}" dt="2018-12-12T07:25:27.525" v="211" actId="1076"/>
          <ac:spMkLst>
            <pc:docMk/>
            <pc:sldMk cId="257106918" sldId="256"/>
            <ac:spMk id="4" creationId="{342A6521-D038-49AB-9A62-D716311BEAE6}"/>
          </ac:spMkLst>
        </pc:spChg>
        <pc:spChg chg="mod">
          <ac:chgData name="Jens Jochen Martin" userId="a047df692940f8a0" providerId="LiveId" clId="{6C03F7C3-07DB-4798-91C8-80AF820F4D79}" dt="2018-12-12T07:25:23.087" v="210" actId="1076"/>
          <ac:spMkLst>
            <pc:docMk/>
            <pc:sldMk cId="257106918" sldId="256"/>
            <ac:spMk id="7" creationId="{5E22B5E1-D369-4D9A-822F-D8796DD79460}"/>
          </ac:spMkLst>
        </pc:spChg>
        <pc:picChg chg="mod">
          <ac:chgData name="Jens Jochen Martin" userId="a047df692940f8a0" providerId="LiveId" clId="{6C03F7C3-07DB-4798-91C8-80AF820F4D79}" dt="2018-12-12T10:31:36.077" v="213" actId="1076"/>
          <ac:picMkLst>
            <pc:docMk/>
            <pc:sldMk cId="257106918" sldId="256"/>
            <ac:picMk id="5" creationId="{AF235B93-5C89-404E-A756-7ECF84B2B8CF}"/>
          </ac:picMkLst>
        </pc:picChg>
        <pc:picChg chg="add del mod">
          <ac:chgData name="Jens Jochen Martin" userId="a047df692940f8a0" providerId="LiveId" clId="{6C03F7C3-07DB-4798-91C8-80AF820F4D79}" dt="2018-12-20T08:50:02.853" v="584"/>
          <ac:picMkLst>
            <pc:docMk/>
            <pc:sldMk cId="257106918" sldId="256"/>
            <ac:picMk id="9" creationId="{49292959-58E1-4065-A8F0-132AC3360CBA}"/>
          </ac:picMkLst>
        </pc:picChg>
      </pc:sldChg>
      <pc:sldChg chg="addSp delSp modSp add">
        <pc:chgData name="Jens Jochen Martin" userId="a047df692940f8a0" providerId="LiveId" clId="{6C03F7C3-07DB-4798-91C8-80AF820F4D79}" dt="2018-12-20T09:02:23.191" v="1005" actId="1036"/>
        <pc:sldMkLst>
          <pc:docMk/>
          <pc:sldMk cId="1838341187" sldId="257"/>
        </pc:sldMkLst>
        <pc:spChg chg="del">
          <ac:chgData name="Jens Jochen Martin" userId="a047df692940f8a0" providerId="LiveId" clId="{6C03F7C3-07DB-4798-91C8-80AF820F4D79}" dt="2018-12-20T05:48:38.377" v="215" actId="478"/>
          <ac:spMkLst>
            <pc:docMk/>
            <pc:sldMk cId="1838341187" sldId="257"/>
            <ac:spMk id="2" creationId="{417209B4-C8FF-48AA-8933-5CE0BE7E1361}"/>
          </ac:spMkLst>
        </pc:spChg>
        <pc:spChg chg="del">
          <ac:chgData name="Jens Jochen Martin" userId="a047df692940f8a0" providerId="LiveId" clId="{6C03F7C3-07DB-4798-91C8-80AF820F4D79}" dt="2018-12-20T05:48:38.377" v="215" actId="478"/>
          <ac:spMkLst>
            <pc:docMk/>
            <pc:sldMk cId="1838341187" sldId="257"/>
            <ac:spMk id="3" creationId="{D4BEE57C-D6E4-4275-873A-F96FC2F42651}"/>
          </ac:spMkLst>
        </pc:spChg>
        <pc:spChg chg="add mod">
          <ac:chgData name="Jens Jochen Martin" userId="a047df692940f8a0" providerId="LiveId" clId="{6C03F7C3-07DB-4798-91C8-80AF820F4D79}" dt="2018-12-20T09:01:34.148" v="950" actId="1036"/>
          <ac:spMkLst>
            <pc:docMk/>
            <pc:sldMk cId="1838341187" sldId="257"/>
            <ac:spMk id="4" creationId="{8A8DDC2A-C594-4CB5-AA42-28C828562F48}"/>
          </ac:spMkLst>
        </pc:spChg>
        <pc:spChg chg="add mod">
          <ac:chgData name="Jens Jochen Martin" userId="a047df692940f8a0" providerId="LiveId" clId="{6C03F7C3-07DB-4798-91C8-80AF820F4D79}" dt="2018-12-20T09:02:05.797" v="999" actId="20577"/>
          <ac:spMkLst>
            <pc:docMk/>
            <pc:sldMk cId="1838341187" sldId="257"/>
            <ac:spMk id="5" creationId="{DCF2B717-1347-4594-BBD4-48C739850BB5}"/>
          </ac:spMkLst>
        </pc:spChg>
        <pc:spChg chg="add mod ord">
          <ac:chgData name="Jens Jochen Martin" userId="a047df692940f8a0" providerId="LiveId" clId="{6C03F7C3-07DB-4798-91C8-80AF820F4D79}" dt="2018-12-20T09:02:23.191" v="1005" actId="1036"/>
          <ac:spMkLst>
            <pc:docMk/>
            <pc:sldMk cId="1838341187" sldId="257"/>
            <ac:spMk id="6" creationId="{20FCE214-3F32-43A6-8B4D-131B0E263BE7}"/>
          </ac:spMkLst>
        </pc:spChg>
        <pc:spChg chg="add mod">
          <ac:chgData name="Jens Jochen Martin" userId="a047df692940f8a0" providerId="LiveId" clId="{6C03F7C3-07DB-4798-91C8-80AF820F4D79}" dt="2018-12-20T09:01:34.148" v="950" actId="1036"/>
          <ac:spMkLst>
            <pc:docMk/>
            <pc:sldMk cId="1838341187" sldId="257"/>
            <ac:spMk id="11" creationId="{BD69DA4E-9D93-435E-9063-4A4355A28021}"/>
          </ac:spMkLst>
        </pc:spChg>
        <pc:picChg chg="add mod">
          <ac:chgData name="Jens Jochen Martin" userId="a047df692940f8a0" providerId="LiveId" clId="{6C03F7C3-07DB-4798-91C8-80AF820F4D79}" dt="2018-12-20T08:59:48.555" v="862"/>
          <ac:picMkLst>
            <pc:docMk/>
            <pc:sldMk cId="1838341187" sldId="257"/>
            <ac:picMk id="8" creationId="{01CC35BC-56A4-464D-930B-FAEE5986AA49}"/>
          </ac:picMkLst>
        </pc:picChg>
        <pc:picChg chg="add mod">
          <ac:chgData name="Jens Jochen Martin" userId="a047df692940f8a0" providerId="LiveId" clId="{6C03F7C3-07DB-4798-91C8-80AF820F4D79}" dt="2018-12-20T08:59:33.474" v="861"/>
          <ac:picMkLst>
            <pc:docMk/>
            <pc:sldMk cId="1838341187" sldId="257"/>
            <ac:picMk id="9" creationId="{EC8A20F8-3B94-402A-88DB-4F06D4E9420F}"/>
          </ac:picMkLst>
        </pc:picChg>
        <pc:picChg chg="add mod">
          <ac:chgData name="Jens Jochen Martin" userId="a047df692940f8a0" providerId="LiveId" clId="{6C03F7C3-07DB-4798-91C8-80AF820F4D79}" dt="2018-12-20T08:58:30.148" v="816" actId="1076"/>
          <ac:picMkLst>
            <pc:docMk/>
            <pc:sldMk cId="1838341187" sldId="257"/>
            <ac:picMk id="10" creationId="{C93E359F-6A3B-46C6-9E3A-900C866CD133}"/>
          </ac:picMkLst>
        </pc:picChg>
        <pc:picChg chg="add del">
          <ac:chgData name="Jens Jochen Martin" userId="a047df692940f8a0" providerId="LiveId" clId="{6C03F7C3-07DB-4798-91C8-80AF820F4D79}" dt="2018-12-20T08:59:24.171" v="859" actId="478"/>
          <ac:picMkLst>
            <pc:docMk/>
            <pc:sldMk cId="1838341187" sldId="257"/>
            <ac:picMk id="12" creationId="{9E3212FB-7281-4CDD-8B92-8C00FE306F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8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0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55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30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3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1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12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6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3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566C-C906-44CC-B7CC-DAA661F481CD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7CEA-3934-4A8C-9CB2-8B0B638E3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hyperlink" Target="https://pixabay.com/de/kerze-comic-zweige-weihnachten-19295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https://pixabay.com/de/weihnachten-comic-figuren-vater-12999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A8DDC2A-C594-4CB5-AA42-28C828562F48}"/>
              </a:ext>
            </a:extLst>
          </p:cNvPr>
          <p:cNvSpPr txBox="1"/>
          <p:nvPr/>
        </p:nvSpPr>
        <p:spPr>
          <a:xfrm>
            <a:off x="937889" y="2485194"/>
            <a:ext cx="5112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PT Sans" panose="020B0703020203020204" pitchFamily="34" charset="0"/>
              </a:rPr>
              <a:t>Öffnungszeiten </a:t>
            </a:r>
          </a:p>
          <a:p>
            <a:pPr algn="ctr"/>
            <a:r>
              <a:rPr lang="de-DE" sz="3500" b="1" dirty="0">
                <a:latin typeface="PT Sans" panose="020B0703020203020204" pitchFamily="34" charset="0"/>
              </a:rPr>
              <a:t>zwischen den Jahren:</a:t>
            </a:r>
            <a:endParaRPr lang="de-DE" sz="35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F2B717-1347-4594-BBD4-48C739850BB5}"/>
              </a:ext>
            </a:extLst>
          </p:cNvPr>
          <p:cNvSpPr txBox="1"/>
          <p:nvPr/>
        </p:nvSpPr>
        <p:spPr>
          <a:xfrm>
            <a:off x="1265127" y="3720229"/>
            <a:ext cx="4884671" cy="360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b="1" dirty="0"/>
              <a:t>21.12.	11:30 -13:30 / 15:30 - 19 Uhr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b="1" dirty="0"/>
              <a:t>22.12.  	10 - 13 / 16 - 19 Uhr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500" b="1" dirty="0">
                <a:solidFill>
                  <a:srgbClr val="FF0000"/>
                </a:solidFill>
              </a:rPr>
              <a:t>24.12. 	10 - 13 Uhr</a:t>
            </a:r>
            <a:r>
              <a:rPr lang="de-DE" dirty="0"/>
              <a:t>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b="1" dirty="0"/>
              <a:t>28.12.	 10 - 13 Uhr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b="1" dirty="0"/>
              <a:t>29.12.	 10 - 13 Uhr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500" b="1" dirty="0">
                <a:solidFill>
                  <a:srgbClr val="FF0000"/>
                </a:solidFill>
              </a:rPr>
              <a:t>31.12.	10 - 13 Uhr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CC35BC-56A4-464D-930B-FAEE5986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049" y="136724"/>
            <a:ext cx="2592888" cy="24499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8A20F8-3B94-402A-88DB-4F06D4E94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3607" y="7925380"/>
            <a:ext cx="2113772" cy="15853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3E359F-6A3B-46C6-9E3A-900C866CD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52" y="-367462"/>
            <a:ext cx="3966524" cy="295415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D69DA4E-9D93-435E-9063-4A4355A28021}"/>
              </a:ext>
            </a:extLst>
          </p:cNvPr>
          <p:cNvSpPr/>
          <p:nvPr/>
        </p:nvSpPr>
        <p:spPr>
          <a:xfrm>
            <a:off x="438411" y="3657599"/>
            <a:ext cx="6009415" cy="3782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FCE214-3F32-43A6-8B4D-131B0E263BE7}"/>
              </a:ext>
            </a:extLst>
          </p:cNvPr>
          <p:cNvSpPr txBox="1"/>
          <p:nvPr/>
        </p:nvSpPr>
        <p:spPr>
          <a:xfrm>
            <a:off x="1600253" y="7705110"/>
            <a:ext cx="4847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Informationen zu den aktuellen Öffnungszeiten sowie weitere Informationen zum Angebot von </a:t>
            </a:r>
            <a:r>
              <a:rPr lang="de-DE" b="1" i="1" dirty="0"/>
              <a:t>spielend einfach </a:t>
            </a:r>
            <a:r>
              <a:rPr lang="de-DE" dirty="0"/>
              <a:t>finden Sie unter </a:t>
            </a:r>
            <a:r>
              <a:rPr lang="de-DE" sz="2200" b="1" dirty="0"/>
              <a:t>http://www.spielendeinfach.de</a:t>
            </a:r>
          </a:p>
        </p:txBody>
      </p:sp>
    </p:spTree>
    <p:extLst>
      <p:ext uri="{BB962C8B-B14F-4D97-AF65-F5344CB8AC3E}">
        <p14:creationId xmlns:p14="http://schemas.microsoft.com/office/powerpoint/2010/main" val="183834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A4-Papier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PT Sans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Neueröffnung am 15.11.2018</dc:title>
  <dc:creator>Jens Jochen Martin</dc:creator>
  <cp:lastModifiedBy>Jens Jochen Martin</cp:lastModifiedBy>
  <cp:revision>3</cp:revision>
  <cp:lastPrinted>2018-12-20T09:03:03Z</cp:lastPrinted>
  <dcterms:created xsi:type="dcterms:W3CDTF">2018-11-01T08:07:23Z</dcterms:created>
  <dcterms:modified xsi:type="dcterms:W3CDTF">2018-12-20T09:03:57Z</dcterms:modified>
</cp:coreProperties>
</file>